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FF5050"/>
    <a:srgbClr val="FF797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FD19-687D-45CE-BE9D-C47387BCDF22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89CE4-26BF-443E-9835-8D177EE393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472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CD95-EB6D-409E-B25C-C75DCE5C7457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30580-8E32-4D8B-975D-D455A0A89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174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6713-9EBC-43AC-AC4F-8F6E4F19E41F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905F-5D79-4057-9E2E-78D6824BDB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000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5467-8651-4563-B07F-713A863CA99A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E11F6-EADF-41E3-8765-E779445E30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114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F9D0-770D-4201-B006-112156B03272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733C2-F6E2-4E81-8007-C46E963F68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78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761F-72ED-42F1-AF3F-87F65FC08B4B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0E4D8-9B5C-403D-8A0B-3351976DC9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396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14F5-BDE6-4280-8BC1-67CDF22059BB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ACD5-A8CA-47A2-B2A6-EE87EDB86E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743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40D3-3A6E-4E46-A886-9EA9940C1A1A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2667-3D7D-4105-9A42-70329742EB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49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4EEE-65E0-4056-AC8D-8981062CE645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4695F-1A6A-4651-9568-4F66CB74C0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46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14ED-1A45-4DDB-BAD3-F9976868FA6E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C2A70-B8C7-409D-B4D0-A9073C17F8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71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9A47-4282-4041-8498-F4F21BB8DB3F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5EC2D-55D6-4252-A3B2-89DE7CFAE0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1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AA2372-5544-4707-B95D-D953E2504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231D2-7F22-4A6E-A3EB-9B499DB44144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60BE7C-4DDA-4E2D-A9AF-9B3843550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DA484E-24C7-47FA-AECB-75272C7E3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844866C-D479-4416-96C8-EAE8354A05F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 txBox="1">
            <a:spLocks/>
          </p:cNvSpPr>
          <p:nvPr/>
        </p:nvSpPr>
        <p:spPr bwMode="auto">
          <a:xfrm>
            <a:off x="685800" y="10525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006600"/>
                </a:solidFill>
                <a:latin typeface="Arial" charset="0"/>
              </a:rPr>
              <a:t>TÍTULO DO TRABALHO</a:t>
            </a:r>
          </a:p>
        </p:txBody>
      </p:sp>
      <p:sp>
        <p:nvSpPr>
          <p:cNvPr id="2051" name="Subtítulo 2"/>
          <p:cNvSpPr txBox="1">
            <a:spLocks/>
          </p:cNvSpPr>
          <p:nvPr/>
        </p:nvSpPr>
        <p:spPr bwMode="auto">
          <a:xfrm>
            <a:off x="1371600" y="27813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charset="0"/>
              <a:buNone/>
            </a:pPr>
            <a:r>
              <a:rPr lang="pt-BR" altLang="pt-BR" sz="2800" b="1">
                <a:solidFill>
                  <a:srgbClr val="006600"/>
                </a:solidFill>
                <a:latin typeface="Arial" charset="0"/>
              </a:rPr>
              <a:t>Subtítulo do Trabalho:</a:t>
            </a:r>
          </a:p>
          <a:p>
            <a:pPr algn="ctr" eaLnBrk="1" hangingPunct="1">
              <a:lnSpc>
                <a:spcPct val="120000"/>
              </a:lnSpc>
              <a:buFont typeface="Arial" charset="0"/>
              <a:buNone/>
            </a:pPr>
            <a:r>
              <a:rPr lang="pt-BR" altLang="pt-BR" sz="2800">
                <a:solidFill>
                  <a:srgbClr val="006600"/>
                </a:solidFill>
                <a:latin typeface="Arial" charset="0"/>
              </a:rPr>
              <a:t>Que pode ser em duas linhas ou mais de duas linhas, conforme o tamanho.</a:t>
            </a:r>
          </a:p>
        </p:txBody>
      </p:sp>
      <p:sp>
        <p:nvSpPr>
          <p:cNvPr id="2052" name="Subtítulo 2"/>
          <p:cNvSpPr txBox="1">
            <a:spLocks/>
          </p:cNvSpPr>
          <p:nvPr/>
        </p:nvSpPr>
        <p:spPr bwMode="auto">
          <a:xfrm>
            <a:off x="1331913" y="5157788"/>
            <a:ext cx="6400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000" b="1">
                <a:solidFill>
                  <a:srgbClr val="006600"/>
                </a:solidFill>
                <a:latin typeface="Arial" charset="0"/>
              </a:rPr>
              <a:t>Cidade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000" b="1">
                <a:solidFill>
                  <a:srgbClr val="006600"/>
                </a:solidFill>
                <a:latin typeface="Arial" charset="0"/>
              </a:rPr>
              <a:t>2015</a:t>
            </a:r>
          </a:p>
        </p:txBody>
      </p:sp>
      <p:pic>
        <p:nvPicPr>
          <p:cNvPr id="2053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ítulo 1"/>
          <p:cNvSpPr txBox="1">
            <a:spLocks/>
          </p:cNvSpPr>
          <p:nvPr/>
        </p:nvSpPr>
        <p:spPr bwMode="auto">
          <a:xfrm>
            <a:off x="838200" y="12049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006600"/>
                </a:solidFill>
                <a:latin typeface="Arial" charset="0"/>
              </a:rPr>
              <a:t>TÍTULO DO TRABALHO</a:t>
            </a:r>
          </a:p>
        </p:txBody>
      </p:sp>
      <p:sp>
        <p:nvSpPr>
          <p:cNvPr id="2055" name="Subtítulo 2"/>
          <p:cNvSpPr txBox="1">
            <a:spLocks/>
          </p:cNvSpPr>
          <p:nvPr/>
        </p:nvSpPr>
        <p:spPr bwMode="auto">
          <a:xfrm>
            <a:off x="1524000" y="29337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charset="0"/>
              <a:buNone/>
            </a:pPr>
            <a:r>
              <a:rPr lang="pt-BR" altLang="pt-BR" sz="2800" b="1">
                <a:solidFill>
                  <a:srgbClr val="006600"/>
                </a:solidFill>
                <a:latin typeface="Arial" charset="0"/>
              </a:rPr>
              <a:t>Subtítulo do Trabalho:</a:t>
            </a:r>
          </a:p>
          <a:p>
            <a:pPr algn="ctr" eaLnBrk="1" hangingPunct="1">
              <a:lnSpc>
                <a:spcPct val="120000"/>
              </a:lnSpc>
              <a:buFont typeface="Arial" charset="0"/>
              <a:buNone/>
            </a:pPr>
            <a:r>
              <a:rPr lang="pt-BR" altLang="pt-BR" sz="2800">
                <a:solidFill>
                  <a:srgbClr val="006600"/>
                </a:solidFill>
                <a:latin typeface="Arial" charset="0"/>
              </a:rPr>
              <a:t>Que pode ser em duas linhas ou mais de duas linhas, conforme o tamanho.</a:t>
            </a:r>
          </a:p>
        </p:txBody>
      </p:sp>
      <p:sp>
        <p:nvSpPr>
          <p:cNvPr id="2056" name="Subtítulo 2"/>
          <p:cNvSpPr txBox="1">
            <a:spLocks/>
          </p:cNvSpPr>
          <p:nvPr/>
        </p:nvSpPr>
        <p:spPr bwMode="auto">
          <a:xfrm>
            <a:off x="1484313" y="5310188"/>
            <a:ext cx="6400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000" b="1">
                <a:solidFill>
                  <a:srgbClr val="006600"/>
                </a:solidFill>
                <a:latin typeface="Arial" charset="0"/>
              </a:rPr>
              <a:t>Cidade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000" b="1">
                <a:solidFill>
                  <a:srgbClr val="006600"/>
                </a:solidFill>
                <a:latin typeface="Arial" charset="0"/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4652963"/>
            <a:ext cx="6273800" cy="10795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t-BR" altLang="pt-BR" sz="2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Orientador</a:t>
            </a:r>
          </a:p>
          <a:p>
            <a:pPr marL="0" indent="0" eaLnBrk="1" hangingPunct="1">
              <a:buFont typeface="Arial" charset="0"/>
              <a:buNone/>
            </a:pPr>
            <a:r>
              <a:rPr lang="pt-BR" altLang="pt-BR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Nome do Orientador da Silva</a:t>
            </a:r>
          </a:p>
        </p:txBody>
      </p:sp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6418262" cy="114300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TÍTULO DO TRABALHO</a:t>
            </a:r>
            <a:br>
              <a:rPr lang="pt-BR" altLang="pt-BR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altLang="pt-BR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Subtítulo do Trabalho</a:t>
            </a:r>
          </a:p>
        </p:txBody>
      </p:sp>
      <p:sp>
        <p:nvSpPr>
          <p:cNvPr id="3076" name="Espaço Reservado para Conteúdo 2"/>
          <p:cNvSpPr txBox="1">
            <a:spLocks/>
          </p:cNvSpPr>
          <p:nvPr/>
        </p:nvSpPr>
        <p:spPr bwMode="auto">
          <a:xfrm>
            <a:off x="539750" y="2708275"/>
            <a:ext cx="6273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Nome do Autor 1 da Silva</a:t>
            </a:r>
          </a:p>
          <a:p>
            <a:pPr algn="r" eaLnBrk="1" hangingPunct="1">
              <a:buFont typeface="Arial" charset="0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Nome do Autor 2 de Oliveira</a:t>
            </a:r>
          </a:p>
          <a:p>
            <a:pPr algn="r" eaLnBrk="1" hangingPunct="1">
              <a:buFont typeface="Arial" charset="0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Nome do Autor 3 Souza</a:t>
            </a:r>
          </a:p>
          <a:p>
            <a:pPr algn="r" eaLnBrk="1" hangingPunct="1">
              <a:buFont typeface="Arial" charset="0"/>
              <a:buNone/>
            </a:pPr>
            <a:endParaRPr lang="pt-BR" altLang="pt-BR" sz="28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7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Espaço Reservado para Conteúdo 2"/>
          <p:cNvSpPr txBox="1">
            <a:spLocks/>
          </p:cNvSpPr>
          <p:nvPr/>
        </p:nvSpPr>
        <p:spPr bwMode="auto">
          <a:xfrm>
            <a:off x="692150" y="4805363"/>
            <a:ext cx="6273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Orientador</a:t>
            </a:r>
          </a:p>
          <a:p>
            <a:pPr eaLnBrk="1" hangingPunct="1">
              <a:buFont typeface="Arial" charset="0"/>
              <a:buNone/>
            </a:pPr>
            <a:r>
              <a:rPr lang="pt-BR" altLang="pt-BR" sz="2800">
                <a:solidFill>
                  <a:schemeClr val="bg1"/>
                </a:solidFill>
                <a:latin typeface="Arial" charset="0"/>
              </a:rPr>
              <a:t>Nome do Orientador da Silva</a:t>
            </a:r>
          </a:p>
        </p:txBody>
      </p:sp>
      <p:sp>
        <p:nvSpPr>
          <p:cNvPr id="3079" name="Título 1"/>
          <p:cNvSpPr txBox="1">
            <a:spLocks/>
          </p:cNvSpPr>
          <p:nvPr/>
        </p:nvSpPr>
        <p:spPr bwMode="auto">
          <a:xfrm>
            <a:off x="547688" y="1420813"/>
            <a:ext cx="6418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charset="0"/>
              </a:rPr>
              <a:t>TÍTULO DO TRABALHO</a:t>
            </a:r>
            <a:br>
              <a:rPr lang="pt-BR" altLang="pt-BR" b="1">
                <a:solidFill>
                  <a:schemeClr val="bg1"/>
                </a:solidFill>
                <a:latin typeface="Arial" charset="0"/>
              </a:rPr>
            </a:br>
            <a:r>
              <a:rPr lang="pt-BR" altLang="pt-BR">
                <a:solidFill>
                  <a:schemeClr val="bg1"/>
                </a:solidFill>
                <a:latin typeface="Arial" charset="0"/>
              </a:rPr>
              <a:t>Subtítulo do Trabalho</a:t>
            </a:r>
          </a:p>
        </p:txBody>
      </p:sp>
      <p:sp>
        <p:nvSpPr>
          <p:cNvPr id="3080" name="Espaço Reservado para Conteúdo 2"/>
          <p:cNvSpPr txBox="1">
            <a:spLocks/>
          </p:cNvSpPr>
          <p:nvPr/>
        </p:nvSpPr>
        <p:spPr bwMode="auto">
          <a:xfrm>
            <a:off x="692150" y="2860675"/>
            <a:ext cx="6273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Nome do Autor 1 da Silva</a:t>
            </a:r>
          </a:p>
          <a:p>
            <a:pPr algn="r" eaLnBrk="1" hangingPunct="1">
              <a:buFont typeface="Arial" charset="0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Nome do Autor 2 de Oliveira</a:t>
            </a:r>
          </a:p>
          <a:p>
            <a:pPr algn="r" eaLnBrk="1" hangingPunct="1">
              <a:buFont typeface="Arial" charset="0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Nome do Autor 3 Souza</a:t>
            </a:r>
          </a:p>
          <a:p>
            <a:pPr algn="r" eaLnBrk="1" hangingPunct="1">
              <a:buFont typeface="Arial" charset="0"/>
              <a:buNone/>
            </a:pPr>
            <a:endParaRPr lang="pt-BR" altLang="pt-BR" sz="28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10"/>
          <p:cNvGrpSpPr>
            <a:grpSpLocks/>
          </p:cNvGrpSpPr>
          <p:nvPr/>
        </p:nvGrpSpPr>
        <p:grpSpPr bwMode="auto">
          <a:xfrm>
            <a:off x="-6350" y="0"/>
            <a:ext cx="9144000" cy="6858000"/>
            <a:chOff x="-6880" y="0"/>
            <a:chExt cx="9144000" cy="6858000"/>
          </a:xfrm>
        </p:grpSpPr>
        <p:pic>
          <p:nvPicPr>
            <p:cNvPr id="4101" name="Imagem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8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Agrupar 9"/>
            <p:cNvGrpSpPr>
              <a:grpSpLocks/>
            </p:cNvGrpSpPr>
            <p:nvPr/>
          </p:nvGrpSpPr>
          <p:grpSpPr bwMode="auto">
            <a:xfrm>
              <a:off x="107504" y="137879"/>
              <a:ext cx="3514700" cy="1143382"/>
              <a:chOff x="107504" y="137879"/>
              <a:chExt cx="3514700" cy="1143382"/>
            </a:xfrm>
          </p:grpSpPr>
          <p:pic>
            <p:nvPicPr>
              <p:cNvPr id="4103" name="Picture 9" descr="https://lh6.googleusercontent.com/b3VdQUWo--ljjsIaOckPw1NtE1eSXmKpzdDFOW5mbLa2RX7f0aiaXqc0YrhYP_Wk_k76YrOtI0pPp9T_EldrmRagLdwzmcWZET7WtATx7F5v2X4FafARqrvVaxaH6IdG_n_IN6MTCS8tjSEw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1"/>
              <a:stretch>
                <a:fillRect/>
              </a:stretch>
            </p:blipFill>
            <p:spPr bwMode="auto">
              <a:xfrm>
                <a:off x="107504" y="260648"/>
                <a:ext cx="864096" cy="102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4" name="Imagem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908" y="137879"/>
                <a:ext cx="2664296" cy="114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2276475"/>
            <a:ext cx="6418263" cy="443388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Lorem ipsum dolor sit amet, consectetur adipiscing elit;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Maecenas auctor velit et magna sodales non hendrerit diam vulputate;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Quisque quis purus lectus, ut blandit felis;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Donec vitae justo nulla, eu lacinia turpis.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Maecenas cursus felis sed augue cursus pharetra.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Nam porta felis condimentum augue mattis feugiat cursus erat posuere.</a:t>
            </a:r>
          </a:p>
        </p:txBody>
      </p:sp>
      <p:sp>
        <p:nvSpPr>
          <p:cNvPr id="4100" name="Título 1"/>
          <p:cNvSpPr txBox="1">
            <a:spLocks/>
          </p:cNvSpPr>
          <p:nvPr/>
        </p:nvSpPr>
        <p:spPr bwMode="auto">
          <a:xfrm>
            <a:off x="250825" y="1052513"/>
            <a:ext cx="64182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92D050"/>
                </a:solidFill>
                <a:latin typeface="Arial" charset="0"/>
              </a:rPr>
              <a:t>Exemplo de Tópico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Agrupar 1"/>
          <p:cNvGrpSpPr>
            <a:grpSpLocks/>
          </p:cNvGrpSpPr>
          <p:nvPr/>
        </p:nvGrpSpPr>
        <p:grpSpPr bwMode="auto">
          <a:xfrm>
            <a:off x="-6350" y="0"/>
            <a:ext cx="9144000" cy="6858000"/>
            <a:chOff x="-6880" y="0"/>
            <a:chExt cx="9144000" cy="6858000"/>
          </a:xfrm>
        </p:grpSpPr>
        <p:pic>
          <p:nvPicPr>
            <p:cNvPr id="5126" name="Imagem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8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9" descr="https://lh6.googleusercontent.com/b3VdQUWo--ljjsIaOckPw1NtE1eSXmKpzdDFOW5mbLa2RX7f0aiaXqc0YrhYP_Wk_k76YrOtI0pPp9T_EldrmRagLdwzmcWZET7WtATx7F5v2X4FafARqrvVaxaH6IdG_n_IN6MTCS8tjSEw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71"/>
            <a:stretch>
              <a:fillRect/>
            </a:stretch>
          </p:blipFill>
          <p:spPr bwMode="auto">
            <a:xfrm>
              <a:off x="107504" y="260648"/>
              <a:ext cx="864096" cy="102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Imagem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08" y="137879"/>
              <a:ext cx="2664296" cy="114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ítulo 1"/>
          <p:cNvSpPr>
            <a:spLocks noGrp="1"/>
          </p:cNvSpPr>
          <p:nvPr>
            <p:ph type="title"/>
          </p:nvPr>
        </p:nvSpPr>
        <p:spPr>
          <a:xfrm>
            <a:off x="2339975" y="1196975"/>
            <a:ext cx="5761038" cy="1150938"/>
          </a:xfrm>
        </p:spPr>
        <p:txBody>
          <a:bodyPr/>
          <a:lstStyle/>
          <a:p>
            <a:pPr algn="r" eaLnBrk="1" hangingPunct="1"/>
            <a:r>
              <a:rPr lang="pt-BR" altLang="pt-BR" sz="36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Exemplo de Tópico com Imagem</a:t>
            </a:r>
          </a:p>
        </p:txBody>
      </p:sp>
      <p:sp>
        <p:nvSpPr>
          <p:cNvPr id="5124" name="Espaço Reservado para Conteúdo 2"/>
          <p:cNvSpPr>
            <a:spLocks noGrp="1"/>
          </p:cNvSpPr>
          <p:nvPr>
            <p:ph idx="1"/>
          </p:nvPr>
        </p:nvSpPr>
        <p:spPr>
          <a:xfrm>
            <a:off x="3059113" y="2863850"/>
            <a:ext cx="5041900" cy="28495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Maecenas cursus felis sed augue cursus pharetra.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Nam porta felis condimentum augue mattis feugiat cursus erat posuere.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2200" smtClean="0">
                <a:solidFill>
                  <a:srgbClr val="006600"/>
                </a:solidFill>
                <a:latin typeface="Arial" charset="0"/>
                <a:cs typeface="Arial" charset="0"/>
              </a:rPr>
              <a:t>Aliquam sodales tellus vitae enim sodales laoreet.</a:t>
            </a:r>
          </a:p>
        </p:txBody>
      </p:sp>
      <p:pic>
        <p:nvPicPr>
          <p:cNvPr id="8" name="Picture 2" descr="C:\Users\publicacoes\AppData\Local\Microsoft\Windows\Temporary Internet Files\Content.IE5\A33LHO5S\MP900411777[1].jpg">
            <a:extLst>
              <a:ext uri="{FF2B5EF4-FFF2-40B4-BE49-F238E27FC236}">
                <a16:creationId xmlns:a16="http://schemas.microsoft.com/office/drawing/2014/main" xmlns="" id="{AFB0D11C-BC11-4083-9AA4-00F6E9401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744"/>
          <a:stretch/>
        </p:blipFill>
        <p:spPr bwMode="auto">
          <a:xfrm>
            <a:off x="395288" y="2852738"/>
            <a:ext cx="2436812" cy="369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9D33A23-9B99-47A6-9F36-69DA6F2FBE4A}"/>
              </a:ext>
            </a:extLst>
          </p:cNvPr>
          <p:cNvSpPr/>
          <p:nvPr/>
        </p:nvSpPr>
        <p:spPr>
          <a:xfrm>
            <a:off x="1187450" y="1196975"/>
            <a:ext cx="6769100" cy="2232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147" name="Picture 3" descr="https://lh6.googleusercontent.com/b3VdQUWo--ljjsIaOckPw1NtE1eSXmKpzdDFOW5mbLa2RX7f0aiaXqc0YrhYP_Wk_k76YrOtI0pPp9T_EldrmRagLdwzmcWZET7WtATx7F5v2X4FafARqrvVaxaH6IdG_n_IN6MTCS8tjSEw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" b="17242"/>
          <a:stretch>
            <a:fillRect/>
          </a:stretch>
        </p:blipFill>
        <p:spPr bwMode="auto">
          <a:xfrm>
            <a:off x="1187450" y="1449388"/>
            <a:ext cx="6791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195</Words>
  <Application>Microsoft Office PowerPoint</Application>
  <PresentationFormat>Apresentação na tela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Calibri</vt:lpstr>
      <vt:lpstr>Arial</vt:lpstr>
      <vt:lpstr>Tema do Office</vt:lpstr>
      <vt:lpstr>Apresentação do PowerPoint</vt:lpstr>
      <vt:lpstr>TÍTULO DO TRABALHO Subtítulo do Trabalho</vt:lpstr>
      <vt:lpstr>Apresentação do PowerPoint</vt:lpstr>
      <vt:lpstr>Exemplo de Tópico com Imagem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Pedro Henrique Carvalho</dc:creator>
  <cp:lastModifiedBy>Samir Youssif Wehbi Arabi</cp:lastModifiedBy>
  <cp:revision>26</cp:revision>
  <dcterms:created xsi:type="dcterms:W3CDTF">2012-05-16T14:20:53Z</dcterms:created>
  <dcterms:modified xsi:type="dcterms:W3CDTF">2018-11-22T17:50:26Z</dcterms:modified>
</cp:coreProperties>
</file>